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115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善人 池田" userId="2ac88f2780f8a411" providerId="LiveId" clId="{DAC65FBD-0623-4658-9332-32D6EC302BCC}"/>
    <pc:docChg chg="undo custSel addSld modSld">
      <pc:chgData name="善人 池田" userId="2ac88f2780f8a411" providerId="LiveId" clId="{DAC65FBD-0623-4658-9332-32D6EC302BCC}" dt="2025-11-20T00:21:34.958" v="512" actId="1076"/>
      <pc:docMkLst>
        <pc:docMk/>
      </pc:docMkLst>
      <pc:sldChg chg="addSp delSp modSp mod">
        <pc:chgData name="善人 池田" userId="2ac88f2780f8a411" providerId="LiveId" clId="{DAC65FBD-0623-4658-9332-32D6EC302BCC}" dt="2025-10-22T07:21:07.500" v="507" actId="1076"/>
        <pc:sldMkLst>
          <pc:docMk/>
          <pc:sldMk cId="2853297361" sldId="257"/>
        </pc:sldMkLst>
        <pc:spChg chg="add mod">
          <ac:chgData name="善人 池田" userId="2ac88f2780f8a411" providerId="LiveId" clId="{DAC65FBD-0623-4658-9332-32D6EC302BCC}" dt="2025-10-21T00:03:02.813" v="51" actId="1076"/>
          <ac:spMkLst>
            <pc:docMk/>
            <pc:sldMk cId="2853297361" sldId="257"/>
            <ac:spMk id="2" creationId="{CAD6B16C-8418-C643-F0EB-D0D32234843D}"/>
          </ac:spMkLst>
        </pc:spChg>
        <pc:spChg chg="add mod">
          <ac:chgData name="善人 池田" userId="2ac88f2780f8a411" providerId="LiveId" clId="{DAC65FBD-0623-4658-9332-32D6EC302BCC}" dt="2025-10-21T00:03:02.813" v="51" actId="1076"/>
          <ac:spMkLst>
            <pc:docMk/>
            <pc:sldMk cId="2853297361" sldId="257"/>
            <ac:spMk id="3" creationId="{A317CFD2-4F22-2CD5-3CFC-9EFA024B12A6}"/>
          </ac:spMkLst>
        </pc:spChg>
        <pc:spChg chg="add mod">
          <ac:chgData name="善人 池田" userId="2ac88f2780f8a411" providerId="LiveId" clId="{DAC65FBD-0623-4658-9332-32D6EC302BCC}" dt="2025-10-21T00:03:02.813" v="51" actId="1076"/>
          <ac:spMkLst>
            <pc:docMk/>
            <pc:sldMk cId="2853297361" sldId="257"/>
            <ac:spMk id="4" creationId="{BB9C8C53-18BF-0F24-A7AF-C7BEE7CD493F}"/>
          </ac:spMkLst>
        </pc:spChg>
        <pc:spChg chg="add mod">
          <ac:chgData name="善人 池田" userId="2ac88f2780f8a411" providerId="LiveId" clId="{DAC65FBD-0623-4658-9332-32D6EC302BCC}" dt="2025-10-21T00:03:02.813" v="51" actId="1076"/>
          <ac:spMkLst>
            <pc:docMk/>
            <pc:sldMk cId="2853297361" sldId="257"/>
            <ac:spMk id="5" creationId="{DD7D8B0A-BDD5-3A0F-0A22-291D48ABB889}"/>
          </ac:spMkLst>
        </pc:spChg>
        <pc:spChg chg="add mod">
          <ac:chgData name="善人 池田" userId="2ac88f2780f8a411" providerId="LiveId" clId="{DAC65FBD-0623-4658-9332-32D6EC302BCC}" dt="2025-10-21T00:03:02.813" v="51" actId="1076"/>
          <ac:spMkLst>
            <pc:docMk/>
            <pc:sldMk cId="2853297361" sldId="257"/>
            <ac:spMk id="6" creationId="{1B14969D-1E83-B29E-A0FD-359BF1D7C364}"/>
          </ac:spMkLst>
        </pc:spChg>
        <pc:spChg chg="add mod">
          <ac:chgData name="善人 池田" userId="2ac88f2780f8a411" providerId="LiveId" clId="{DAC65FBD-0623-4658-9332-32D6EC302BCC}" dt="2025-10-22T07:20:57.133" v="504" actId="1076"/>
          <ac:spMkLst>
            <pc:docMk/>
            <pc:sldMk cId="2853297361" sldId="257"/>
            <ac:spMk id="10" creationId="{A8BF2B2A-C082-E0E3-D2E6-E29C1F75CF15}"/>
          </ac:spMkLst>
        </pc:spChg>
        <pc:spChg chg="add mod">
          <ac:chgData name="善人 池田" userId="2ac88f2780f8a411" providerId="LiveId" clId="{DAC65FBD-0623-4658-9332-32D6EC302BCC}" dt="2025-10-22T07:21:04.616" v="506" actId="1076"/>
          <ac:spMkLst>
            <pc:docMk/>
            <pc:sldMk cId="2853297361" sldId="257"/>
            <ac:spMk id="12" creationId="{5FAB59D7-8DF6-F964-0793-5D3E19A9408B}"/>
          </ac:spMkLst>
        </pc:spChg>
        <pc:spChg chg="add mod">
          <ac:chgData name="善人 池田" userId="2ac88f2780f8a411" providerId="LiveId" clId="{DAC65FBD-0623-4658-9332-32D6EC302BCC}" dt="2025-10-22T07:20:05.769" v="498" actId="1076"/>
          <ac:spMkLst>
            <pc:docMk/>
            <pc:sldMk cId="2853297361" sldId="257"/>
            <ac:spMk id="14" creationId="{BA2EB712-74C4-13D6-5F17-35522AE39B48}"/>
          </ac:spMkLst>
        </pc:spChg>
        <pc:spChg chg="add mod">
          <ac:chgData name="善人 池田" userId="2ac88f2780f8a411" providerId="LiveId" clId="{DAC65FBD-0623-4658-9332-32D6EC302BCC}" dt="2025-10-22T07:21:07.500" v="507" actId="1076"/>
          <ac:spMkLst>
            <pc:docMk/>
            <pc:sldMk cId="2853297361" sldId="257"/>
            <ac:spMk id="15" creationId="{43871015-56E3-6AE2-5C44-3293EFEADA53}"/>
          </ac:spMkLst>
        </pc:spChg>
        <pc:spChg chg="add mod">
          <ac:chgData name="善人 池田" userId="2ac88f2780f8a411" providerId="LiveId" clId="{DAC65FBD-0623-4658-9332-32D6EC302BCC}" dt="2025-10-22T07:21:00.766" v="505" actId="1076"/>
          <ac:spMkLst>
            <pc:docMk/>
            <pc:sldMk cId="2853297361" sldId="257"/>
            <ac:spMk id="16" creationId="{8D5B3C19-0268-322F-ED00-FC18BD9440DF}"/>
          </ac:spMkLst>
        </pc:spChg>
        <pc:picChg chg="add mod">
          <ac:chgData name="善人 池田" userId="2ac88f2780f8a411" providerId="LiveId" clId="{DAC65FBD-0623-4658-9332-32D6EC302BCC}" dt="2025-10-21T00:03:54.540" v="53" actId="1076"/>
          <ac:picMkLst>
            <pc:docMk/>
            <pc:sldMk cId="2853297361" sldId="257"/>
            <ac:picMk id="9" creationId="{2AF9DDDA-4975-B5CB-2D79-911ABF730033}"/>
          </ac:picMkLst>
        </pc:picChg>
      </pc:sldChg>
      <pc:sldChg chg="addSp modSp mod">
        <pc:chgData name="善人 池田" userId="2ac88f2780f8a411" providerId="LiveId" clId="{DAC65FBD-0623-4658-9332-32D6EC302BCC}" dt="2025-11-20T00:21:34.958" v="512" actId="1076"/>
        <pc:sldMkLst>
          <pc:docMk/>
          <pc:sldMk cId="2973598151" sldId="258"/>
        </pc:sldMkLst>
        <pc:spChg chg="add mod">
          <ac:chgData name="善人 池田" userId="2ac88f2780f8a411" providerId="LiveId" clId="{DAC65FBD-0623-4658-9332-32D6EC302BCC}" dt="2025-10-21T00:34:50.794" v="394" actId="1076"/>
          <ac:spMkLst>
            <pc:docMk/>
            <pc:sldMk cId="2973598151" sldId="258"/>
            <ac:spMk id="6" creationId="{7C887897-AAE4-606F-D66C-ADB2711C2168}"/>
          </ac:spMkLst>
        </pc:spChg>
        <pc:spChg chg="add mod">
          <ac:chgData name="善人 池田" userId="2ac88f2780f8a411" providerId="LiveId" clId="{DAC65FBD-0623-4658-9332-32D6EC302BCC}" dt="2025-10-21T00:34:50.794" v="394" actId="1076"/>
          <ac:spMkLst>
            <pc:docMk/>
            <pc:sldMk cId="2973598151" sldId="258"/>
            <ac:spMk id="7" creationId="{0FECBC4C-8017-550A-DD58-9E6725C1BFA7}"/>
          </ac:spMkLst>
        </pc:spChg>
        <pc:spChg chg="add mod">
          <ac:chgData name="善人 池田" userId="2ac88f2780f8a411" providerId="LiveId" clId="{DAC65FBD-0623-4658-9332-32D6EC302BCC}" dt="2025-10-21T00:34:50.794" v="394" actId="1076"/>
          <ac:spMkLst>
            <pc:docMk/>
            <pc:sldMk cId="2973598151" sldId="258"/>
            <ac:spMk id="8" creationId="{59E8B367-24CC-DAD7-0B0C-5F6C2D56781F}"/>
          </ac:spMkLst>
        </pc:spChg>
        <pc:spChg chg="add mod">
          <ac:chgData name="善人 池田" userId="2ac88f2780f8a411" providerId="LiveId" clId="{DAC65FBD-0623-4658-9332-32D6EC302BCC}" dt="2025-10-21T00:34:50.794" v="394" actId="1076"/>
          <ac:spMkLst>
            <pc:docMk/>
            <pc:sldMk cId="2973598151" sldId="258"/>
            <ac:spMk id="9" creationId="{80A90A9F-80C6-EEDA-F3A7-037A2E985D7A}"/>
          </ac:spMkLst>
        </pc:spChg>
        <pc:spChg chg="add mod">
          <ac:chgData name="善人 池田" userId="2ac88f2780f8a411" providerId="LiveId" clId="{DAC65FBD-0623-4658-9332-32D6EC302BCC}" dt="2025-10-21T00:36:13.377" v="396" actId="1076"/>
          <ac:spMkLst>
            <pc:docMk/>
            <pc:sldMk cId="2973598151" sldId="258"/>
            <ac:spMk id="10" creationId="{EE9F48A5-5E1D-2918-3F5D-2A6546210B2E}"/>
          </ac:spMkLst>
        </pc:spChg>
        <pc:spChg chg="add mod">
          <ac:chgData name="善人 池田" userId="2ac88f2780f8a411" providerId="LiveId" clId="{DAC65FBD-0623-4658-9332-32D6EC302BCC}" dt="2025-10-21T00:36:13.377" v="396" actId="1076"/>
          <ac:spMkLst>
            <pc:docMk/>
            <pc:sldMk cId="2973598151" sldId="258"/>
            <ac:spMk id="11" creationId="{6CD2704E-949A-9F92-5FF6-EA0F70284696}"/>
          </ac:spMkLst>
        </pc:spChg>
        <pc:spChg chg="add mod">
          <ac:chgData name="善人 池田" userId="2ac88f2780f8a411" providerId="LiveId" clId="{DAC65FBD-0623-4658-9332-32D6EC302BCC}" dt="2025-10-21T00:36:13.377" v="396" actId="1076"/>
          <ac:spMkLst>
            <pc:docMk/>
            <pc:sldMk cId="2973598151" sldId="258"/>
            <ac:spMk id="12" creationId="{9E592DE1-CCD4-36C1-FE69-8DA5EABF69D0}"/>
          </ac:spMkLst>
        </pc:spChg>
        <pc:spChg chg="add mod">
          <ac:chgData name="善人 池田" userId="2ac88f2780f8a411" providerId="LiveId" clId="{DAC65FBD-0623-4658-9332-32D6EC302BCC}" dt="2025-10-21T00:36:13.377" v="396" actId="1076"/>
          <ac:spMkLst>
            <pc:docMk/>
            <pc:sldMk cId="2973598151" sldId="258"/>
            <ac:spMk id="13" creationId="{6C2A2A1D-EA71-0C98-1A2A-3C39D891118E}"/>
          </ac:spMkLst>
        </pc:spChg>
        <pc:spChg chg="add mod">
          <ac:chgData name="善人 池田" userId="2ac88f2780f8a411" providerId="LiveId" clId="{DAC65FBD-0623-4658-9332-32D6EC302BCC}" dt="2025-10-21T00:36:13.377" v="396" actId="1076"/>
          <ac:spMkLst>
            <pc:docMk/>
            <pc:sldMk cId="2973598151" sldId="258"/>
            <ac:spMk id="14" creationId="{2D1F2876-0CCD-A4D9-3F41-85B5D57597A7}"/>
          </ac:spMkLst>
        </pc:spChg>
        <pc:picChg chg="add mod">
          <ac:chgData name="善人 池田" userId="2ac88f2780f8a411" providerId="LiveId" clId="{DAC65FBD-0623-4658-9332-32D6EC302BCC}" dt="2025-11-20T00:21:34.958" v="512" actId="1076"/>
          <ac:picMkLst>
            <pc:docMk/>
            <pc:sldMk cId="2973598151" sldId="258"/>
            <ac:picMk id="3" creationId="{9AFDEEF6-C6BE-93F3-E267-C0708F59AE2A}"/>
          </ac:picMkLst>
        </pc:picChg>
      </pc:sldChg>
      <pc:sldChg chg="delSp add mod">
        <pc:chgData name="善人 池田" userId="2ac88f2780f8a411" providerId="LiveId" clId="{DAC65FBD-0623-4658-9332-32D6EC302BCC}" dt="2025-10-22T01:52:07.372" v="400" actId="478"/>
        <pc:sldMkLst>
          <pc:docMk/>
          <pc:sldMk cId="630510119" sldId="259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825811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39548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0819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10249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85930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832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94925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748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90386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28880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8479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356C64-6743-4CF5-971A-174C3EB9A82A}" type="datetimeFigureOut">
              <a:rPr kumimoji="1" lang="ja-JP" altLang="en-US" smtClean="0"/>
              <a:t>2025/11/20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795285-0686-42C0-B259-336DF604B01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6454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2A898D5-6EC2-B135-5D95-1DA519900797}"/>
              </a:ext>
            </a:extLst>
          </p:cNvPr>
          <p:cNvSpPr/>
          <p:nvPr/>
        </p:nvSpPr>
        <p:spPr>
          <a:xfrm>
            <a:off x="660580" y="382455"/>
            <a:ext cx="3466536" cy="2454185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12710A2D-C411-B185-7AD6-21280D3A3CB2}"/>
              </a:ext>
            </a:extLst>
          </p:cNvPr>
          <p:cNvSpPr/>
          <p:nvPr/>
        </p:nvSpPr>
        <p:spPr>
          <a:xfrm>
            <a:off x="731178" y="439806"/>
            <a:ext cx="1160962" cy="949187"/>
          </a:xfrm>
          <a:prstGeom prst="rect">
            <a:avLst/>
          </a:prstGeom>
          <a:solidFill>
            <a:schemeClr val="accent2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ja-JP" altLang="en-US" sz="8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C2DAAA01-4EE0-EA44-34AF-F34E43B2B41C}"/>
              </a:ext>
            </a:extLst>
          </p:cNvPr>
          <p:cNvSpPr/>
          <p:nvPr/>
        </p:nvSpPr>
        <p:spPr>
          <a:xfrm>
            <a:off x="2904193" y="439806"/>
            <a:ext cx="1160962" cy="94918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ja-JP" altLang="en-US" sz="8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FC2595C1-FE36-F5E6-274F-8C9124F58149}"/>
              </a:ext>
            </a:extLst>
          </p:cNvPr>
          <p:cNvSpPr/>
          <p:nvPr/>
        </p:nvSpPr>
        <p:spPr>
          <a:xfrm>
            <a:off x="2904193" y="1821922"/>
            <a:ext cx="1160962" cy="949189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ja-JP" altLang="en-US" sz="8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4346363-728E-71A0-3C1F-859FEA405A2F}"/>
              </a:ext>
            </a:extLst>
          </p:cNvPr>
          <p:cNvSpPr/>
          <p:nvPr/>
        </p:nvSpPr>
        <p:spPr>
          <a:xfrm>
            <a:off x="731178" y="1821923"/>
            <a:ext cx="1160962" cy="94918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 w="6350">
            <a:solidFill>
              <a:schemeClr val="accent1">
                <a:shade val="1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endParaRPr kumimoji="1" lang="en-US" altLang="ja-JP" sz="8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endParaRPr kumimoji="1" lang="ja-JP" altLang="en-US" sz="8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9" name="矢印: 右 8">
            <a:extLst>
              <a:ext uri="{FF2B5EF4-FFF2-40B4-BE49-F238E27FC236}">
                <a16:creationId xmlns:a16="http://schemas.microsoft.com/office/drawing/2014/main" id="{714F5871-F7A9-C2A3-C4AA-C291AC683658}"/>
              </a:ext>
            </a:extLst>
          </p:cNvPr>
          <p:cNvSpPr/>
          <p:nvPr/>
        </p:nvSpPr>
        <p:spPr>
          <a:xfrm>
            <a:off x="2014059" y="2240448"/>
            <a:ext cx="792000" cy="180000"/>
          </a:xfrm>
          <a:prstGeom prst="rightArrow">
            <a:avLst>
              <a:gd name="adj1" fmla="val 50000"/>
              <a:gd name="adj2" fmla="val 73813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矢印: 右 9">
            <a:extLst>
              <a:ext uri="{FF2B5EF4-FFF2-40B4-BE49-F238E27FC236}">
                <a16:creationId xmlns:a16="http://schemas.microsoft.com/office/drawing/2014/main" id="{A0547A90-B269-4204-0BCA-730D0A42D350}"/>
              </a:ext>
            </a:extLst>
          </p:cNvPr>
          <p:cNvSpPr/>
          <p:nvPr/>
        </p:nvSpPr>
        <p:spPr>
          <a:xfrm rot="5400000">
            <a:off x="1286076" y="1521387"/>
            <a:ext cx="351459" cy="180000"/>
          </a:xfrm>
          <a:prstGeom prst="rightArrow">
            <a:avLst>
              <a:gd name="adj1" fmla="val 50000"/>
              <a:gd name="adj2" fmla="val 73813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矢印: 右 10">
            <a:extLst>
              <a:ext uri="{FF2B5EF4-FFF2-40B4-BE49-F238E27FC236}">
                <a16:creationId xmlns:a16="http://schemas.microsoft.com/office/drawing/2014/main" id="{65189408-C4AF-85CC-6A89-1A5791A67DAA}"/>
              </a:ext>
            </a:extLst>
          </p:cNvPr>
          <p:cNvSpPr/>
          <p:nvPr/>
        </p:nvSpPr>
        <p:spPr>
          <a:xfrm flipH="1">
            <a:off x="2014059" y="926485"/>
            <a:ext cx="792000" cy="180000"/>
          </a:xfrm>
          <a:prstGeom prst="rightArrow">
            <a:avLst>
              <a:gd name="adj1" fmla="val 50000"/>
              <a:gd name="adj2" fmla="val 73813"/>
            </a:avLst>
          </a:prstGeom>
          <a:gradFill>
            <a:gsLst>
              <a:gs pos="0">
                <a:srgbClr val="FFC000"/>
              </a:gs>
              <a:gs pos="52000">
                <a:srgbClr val="FFFF00"/>
              </a:gs>
              <a:gs pos="100000">
                <a:srgbClr val="FFC000"/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2" name="図 11">
            <a:extLst>
              <a:ext uri="{FF2B5EF4-FFF2-40B4-BE49-F238E27FC236}">
                <a16:creationId xmlns:a16="http://schemas.microsoft.com/office/drawing/2014/main" id="{18E9D39A-92CB-8FEA-C3B0-8FE89373ED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85" t="2840"/>
          <a:stretch>
            <a:fillRect/>
          </a:stretch>
        </p:blipFill>
        <p:spPr>
          <a:xfrm>
            <a:off x="2210225" y="459399"/>
            <a:ext cx="464960" cy="325265"/>
          </a:xfrm>
          <a:prstGeom prst="rect">
            <a:avLst/>
          </a:prstGeom>
        </p:spPr>
      </p:pic>
      <p:sp>
        <p:nvSpPr>
          <p:cNvPr id="13" name="矢印: 右 12">
            <a:extLst>
              <a:ext uri="{FF2B5EF4-FFF2-40B4-BE49-F238E27FC236}">
                <a16:creationId xmlns:a16="http://schemas.microsoft.com/office/drawing/2014/main" id="{BD529C3A-E795-6CFC-B45B-572B5E10735E}"/>
              </a:ext>
            </a:extLst>
          </p:cNvPr>
          <p:cNvSpPr/>
          <p:nvPr/>
        </p:nvSpPr>
        <p:spPr>
          <a:xfrm rot="9602526" flipV="1">
            <a:off x="1891478" y="1411193"/>
            <a:ext cx="946857" cy="180000"/>
          </a:xfrm>
          <a:prstGeom prst="rightArrow">
            <a:avLst>
              <a:gd name="adj1" fmla="val 50000"/>
              <a:gd name="adj2" fmla="val 73813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207CCC2C-D7EB-4AD7-85CB-04DC4CE72205}"/>
              </a:ext>
            </a:extLst>
          </p:cNvPr>
          <p:cNvSpPr txBox="1"/>
          <p:nvPr/>
        </p:nvSpPr>
        <p:spPr>
          <a:xfrm>
            <a:off x="3229113" y="1445327"/>
            <a:ext cx="8980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サービス拡散</a:t>
            </a:r>
            <a:endParaRPr lang="en-US" altLang="ja-JP" sz="8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アクセス</a:t>
            </a: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ID</a:t>
            </a: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付与</a:t>
            </a: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3C4CB91-F76F-6921-F811-B6CB702AA4CF}"/>
              </a:ext>
            </a:extLst>
          </p:cNvPr>
          <p:cNvSpPr txBox="1"/>
          <p:nvPr/>
        </p:nvSpPr>
        <p:spPr>
          <a:xfrm>
            <a:off x="2100288" y="2362638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協力依頼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6B014ACA-88F1-F0ED-2D1B-83351396EEB5}"/>
              </a:ext>
            </a:extLst>
          </p:cNvPr>
          <p:cNvSpPr txBox="1"/>
          <p:nvPr/>
        </p:nvSpPr>
        <p:spPr>
          <a:xfrm>
            <a:off x="2162968" y="1147481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アクセス</a:t>
            </a: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21DE2DF8-1050-B118-D343-F968D0F45D24}"/>
              </a:ext>
            </a:extLst>
          </p:cNvPr>
          <p:cNvSpPr txBox="1"/>
          <p:nvPr/>
        </p:nvSpPr>
        <p:spPr>
          <a:xfrm>
            <a:off x="2221788" y="761651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来店</a:t>
            </a: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73C8396-47B0-A7AB-89A6-5D6C84C807CC}"/>
              </a:ext>
            </a:extLst>
          </p:cNvPr>
          <p:cNvSpPr txBox="1"/>
          <p:nvPr/>
        </p:nvSpPr>
        <p:spPr>
          <a:xfrm>
            <a:off x="996470" y="1494847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掲載</a:t>
            </a:r>
          </a:p>
        </p:txBody>
      </p:sp>
      <p:sp>
        <p:nvSpPr>
          <p:cNvPr id="20" name="矢印: 右 19">
            <a:extLst>
              <a:ext uri="{FF2B5EF4-FFF2-40B4-BE49-F238E27FC236}">
                <a16:creationId xmlns:a16="http://schemas.microsoft.com/office/drawing/2014/main" id="{2784262C-0C77-C816-8F28-245414BFC97D}"/>
              </a:ext>
            </a:extLst>
          </p:cNvPr>
          <p:cNvSpPr/>
          <p:nvPr/>
        </p:nvSpPr>
        <p:spPr>
          <a:xfrm rot="16200000" flipV="1">
            <a:off x="2996399" y="1521385"/>
            <a:ext cx="351459" cy="180000"/>
          </a:xfrm>
          <a:prstGeom prst="rightArrow">
            <a:avLst>
              <a:gd name="adj1" fmla="val 50000"/>
              <a:gd name="adj2" fmla="val 73813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9686F64A-AC5A-0DCF-A52C-1DCB455DF0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85" t="2840"/>
          <a:stretch>
            <a:fillRect/>
          </a:stretch>
        </p:blipFill>
        <p:spPr>
          <a:xfrm>
            <a:off x="2354867" y="1755566"/>
            <a:ext cx="464960" cy="325265"/>
          </a:xfrm>
          <a:prstGeom prst="rect">
            <a:avLst/>
          </a:prstGeom>
        </p:spPr>
      </p:pic>
      <p:sp>
        <p:nvSpPr>
          <p:cNvPr id="22" name="矢印: 右 21">
            <a:extLst>
              <a:ext uri="{FF2B5EF4-FFF2-40B4-BE49-F238E27FC236}">
                <a16:creationId xmlns:a16="http://schemas.microsoft.com/office/drawing/2014/main" id="{BD2B7FE8-573D-5508-131C-D0CB0846B805}"/>
              </a:ext>
            </a:extLst>
          </p:cNvPr>
          <p:cNvSpPr/>
          <p:nvPr/>
        </p:nvSpPr>
        <p:spPr>
          <a:xfrm rot="9602526" flipH="1">
            <a:off x="1978007" y="1614549"/>
            <a:ext cx="902957" cy="180000"/>
          </a:xfrm>
          <a:prstGeom prst="rightArrow">
            <a:avLst>
              <a:gd name="adj1" fmla="val 50000"/>
              <a:gd name="adj2" fmla="val 73813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E4C66B78-52A9-2486-D48D-0BEEC906B601}"/>
              </a:ext>
            </a:extLst>
          </p:cNvPr>
          <p:cNvSpPr/>
          <p:nvPr/>
        </p:nvSpPr>
        <p:spPr>
          <a:xfrm>
            <a:off x="774024" y="483235"/>
            <a:ext cx="1071422" cy="86433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4" name="図 23">
            <a:extLst>
              <a:ext uri="{FF2B5EF4-FFF2-40B4-BE49-F238E27FC236}">
                <a16:creationId xmlns:a16="http://schemas.microsoft.com/office/drawing/2014/main" id="{6047C70D-B7D6-7CD0-8398-C6F73C04C41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29" t="2831" r="4950" b="-1"/>
          <a:stretch>
            <a:fillRect/>
          </a:stretch>
        </p:blipFill>
        <p:spPr>
          <a:xfrm>
            <a:off x="958340" y="539801"/>
            <a:ext cx="759407" cy="793269"/>
          </a:xfrm>
          <a:prstGeom prst="rect">
            <a:avLst/>
          </a:prstGeom>
        </p:spPr>
      </p:pic>
      <p:sp>
        <p:nvSpPr>
          <p:cNvPr id="25" name="正方形/長方形 24">
            <a:extLst>
              <a:ext uri="{FF2B5EF4-FFF2-40B4-BE49-F238E27FC236}">
                <a16:creationId xmlns:a16="http://schemas.microsoft.com/office/drawing/2014/main" id="{33FB6A47-D417-7097-3186-88EF1BC655EC}"/>
              </a:ext>
            </a:extLst>
          </p:cNvPr>
          <p:cNvSpPr/>
          <p:nvPr/>
        </p:nvSpPr>
        <p:spPr>
          <a:xfrm>
            <a:off x="774024" y="1867569"/>
            <a:ext cx="1071422" cy="86433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6" name="図 25">
            <a:extLst>
              <a:ext uri="{FF2B5EF4-FFF2-40B4-BE49-F238E27FC236}">
                <a16:creationId xmlns:a16="http://schemas.microsoft.com/office/drawing/2014/main" id="{CDF3F466-3388-7AD6-97F2-EDAC2433D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5944" y="2068020"/>
            <a:ext cx="380114" cy="597484"/>
          </a:xfrm>
          <a:prstGeom prst="rect">
            <a:avLst/>
          </a:prstGeom>
        </p:spPr>
      </p:pic>
      <p:pic>
        <p:nvPicPr>
          <p:cNvPr id="27" name="図 26" descr="ゲームの画面&#10;&#10;AI 生成コンテンツは誤りを含む可能性があります。">
            <a:extLst>
              <a:ext uri="{FF2B5EF4-FFF2-40B4-BE49-F238E27FC236}">
                <a16:creationId xmlns:a16="http://schemas.microsoft.com/office/drawing/2014/main" id="{7C4031CC-BE7F-4E8C-BF6F-9BADF8C3AD5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62" b="1"/>
          <a:stretch>
            <a:fillRect/>
          </a:stretch>
        </p:blipFill>
        <p:spPr>
          <a:xfrm>
            <a:off x="851652" y="2006471"/>
            <a:ext cx="487013" cy="708152"/>
          </a:xfrm>
          <a:prstGeom prst="rect">
            <a:avLst/>
          </a:prstGeom>
        </p:spPr>
      </p:pic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2DE52B71-6940-DAA4-DE2B-DA1CB2D1D4EE}"/>
              </a:ext>
            </a:extLst>
          </p:cNvPr>
          <p:cNvSpPr/>
          <p:nvPr/>
        </p:nvSpPr>
        <p:spPr>
          <a:xfrm>
            <a:off x="2948964" y="1866259"/>
            <a:ext cx="1071422" cy="86433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9" name="図 28">
            <a:extLst>
              <a:ext uri="{FF2B5EF4-FFF2-40B4-BE49-F238E27FC236}">
                <a16:creationId xmlns:a16="http://schemas.microsoft.com/office/drawing/2014/main" id="{5CC15453-5292-FF43-8800-305882ECE5B0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5256" t="1624" r="7646" b="1"/>
          <a:stretch>
            <a:fillRect/>
          </a:stretch>
        </p:blipFill>
        <p:spPr>
          <a:xfrm>
            <a:off x="3274778" y="1936238"/>
            <a:ext cx="702249" cy="793180"/>
          </a:xfrm>
          <a:prstGeom prst="rect">
            <a:avLst/>
          </a:prstGeom>
        </p:spPr>
      </p:pic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4DB370B2-8E0D-9B51-570B-5AC9E117AFBE}"/>
              </a:ext>
            </a:extLst>
          </p:cNvPr>
          <p:cNvSpPr/>
          <p:nvPr/>
        </p:nvSpPr>
        <p:spPr>
          <a:xfrm>
            <a:off x="2948964" y="485417"/>
            <a:ext cx="1071422" cy="864336"/>
          </a:xfrm>
          <a:prstGeom prst="rect">
            <a:avLst/>
          </a:prstGeom>
          <a:solidFill>
            <a:schemeClr val="bg1"/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964C792E-5552-A906-A8DD-ADC964B837E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7575" t="2093" r="14565"/>
          <a:stretch>
            <a:fillRect/>
          </a:stretch>
        </p:blipFill>
        <p:spPr>
          <a:xfrm>
            <a:off x="3340844" y="588934"/>
            <a:ext cx="519055" cy="748874"/>
          </a:xfrm>
          <a:prstGeom prst="rect">
            <a:avLst/>
          </a:prstGeom>
        </p:spPr>
      </p:pic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8FE8FD27-7C05-56EF-9477-8F578B1702F4}"/>
              </a:ext>
            </a:extLst>
          </p:cNvPr>
          <p:cNvSpPr txBox="1"/>
          <p:nvPr/>
        </p:nvSpPr>
        <p:spPr>
          <a:xfrm>
            <a:off x="712139" y="446268"/>
            <a:ext cx="49244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飲食店</a:t>
            </a:r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537D58AB-A7AC-B4C9-BAFA-843C4937B0D8}"/>
              </a:ext>
            </a:extLst>
          </p:cNvPr>
          <p:cNvSpPr txBox="1"/>
          <p:nvPr/>
        </p:nvSpPr>
        <p:spPr>
          <a:xfrm>
            <a:off x="712139" y="1830602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本サービス</a:t>
            </a:r>
          </a:p>
        </p:txBody>
      </p: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DCA0CBA3-A354-056C-BE80-2AA7060E6579}"/>
              </a:ext>
            </a:extLst>
          </p:cNvPr>
          <p:cNvSpPr txBox="1"/>
          <p:nvPr/>
        </p:nvSpPr>
        <p:spPr>
          <a:xfrm>
            <a:off x="2887079" y="1829292"/>
            <a:ext cx="69762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美・理容室</a:t>
            </a:r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C944FF41-319A-705C-8ECA-640828D622FF}"/>
              </a:ext>
            </a:extLst>
          </p:cNvPr>
          <p:cNvSpPr txBox="1"/>
          <p:nvPr/>
        </p:nvSpPr>
        <p:spPr>
          <a:xfrm>
            <a:off x="2887079" y="44845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ユーザー</a:t>
            </a:r>
          </a:p>
        </p:txBody>
      </p: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A6DBCCBD-B2FA-01DD-9D2B-459CE359792A}"/>
              </a:ext>
            </a:extLst>
          </p:cNvPr>
          <p:cNvSpPr txBox="1"/>
          <p:nvPr/>
        </p:nvSpPr>
        <p:spPr>
          <a:xfrm>
            <a:off x="1912813" y="1878384"/>
            <a:ext cx="38985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発行</a:t>
            </a:r>
          </a:p>
        </p:txBody>
      </p:sp>
      <p:sp>
        <p:nvSpPr>
          <p:cNvPr id="37" name="Rectangle 4">
            <a:extLst>
              <a:ext uri="{FF2B5EF4-FFF2-40B4-BE49-F238E27FC236}">
                <a16:creationId xmlns:a16="http://schemas.microsoft.com/office/drawing/2014/main" id="{B3ABDEBB-3DF5-CB67-D9CD-7202570651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5616" y="454298"/>
            <a:ext cx="36099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Meiryo UI" panose="020B0604030504040204" pitchFamily="50" charset="-128"/>
                <a:ea typeface="Meiryo UI" panose="020B0604030504040204" pitchFamily="50" charset="-128"/>
              </a:rPr>
              <a:t>✨</a:t>
            </a:r>
            <a:endParaRPr lang="en-US" altLang="ja-JP" sz="10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8" name="Rectangle 4">
            <a:extLst>
              <a:ext uri="{FF2B5EF4-FFF2-40B4-BE49-F238E27FC236}">
                <a16:creationId xmlns:a16="http://schemas.microsoft.com/office/drawing/2014/main" id="{34FFB8CB-75C6-CBFA-E59C-E8E65B8E94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6308" y="382455"/>
            <a:ext cx="36099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Meiryo UI" panose="020B0604030504040204" pitchFamily="50" charset="-128"/>
                <a:ea typeface="Meiryo UI" panose="020B0604030504040204" pitchFamily="50" charset="-128"/>
              </a:rPr>
              <a:t>✨</a:t>
            </a:r>
            <a:endParaRPr lang="en-US" altLang="ja-JP" sz="10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9" name="Rectangle 4">
            <a:extLst>
              <a:ext uri="{FF2B5EF4-FFF2-40B4-BE49-F238E27FC236}">
                <a16:creationId xmlns:a16="http://schemas.microsoft.com/office/drawing/2014/main" id="{1A896C3C-2638-144F-66BE-62E2BEFC21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0336" y="1584706"/>
            <a:ext cx="36099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Meiryo UI" panose="020B0604030504040204" pitchFamily="50" charset="-128"/>
                <a:ea typeface="Meiryo UI" panose="020B0604030504040204" pitchFamily="50" charset="-128"/>
              </a:rPr>
              <a:t>✨</a:t>
            </a:r>
            <a:endParaRPr lang="en-US" altLang="ja-JP" sz="10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0" name="Rectangle 4">
            <a:extLst>
              <a:ext uri="{FF2B5EF4-FFF2-40B4-BE49-F238E27FC236}">
                <a16:creationId xmlns:a16="http://schemas.microsoft.com/office/drawing/2014/main" id="{9552FEB6-5835-C5F9-0077-DE5219C253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7782" y="2040168"/>
            <a:ext cx="360996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Meiryo UI" panose="020B0604030504040204" pitchFamily="50" charset="-128"/>
                <a:ea typeface="Meiryo UI" panose="020B0604030504040204" pitchFamily="50" charset="-128"/>
              </a:rPr>
              <a:t>✨</a:t>
            </a:r>
            <a:endParaRPr lang="en-US" altLang="ja-JP" sz="1000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C309CDD5-9F76-B75D-F0BD-5965D3E88A83}"/>
              </a:ext>
            </a:extLst>
          </p:cNvPr>
          <p:cNvSpPr/>
          <p:nvPr/>
        </p:nvSpPr>
        <p:spPr>
          <a:xfrm>
            <a:off x="5540225" y="914400"/>
            <a:ext cx="2928321" cy="179804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3" name="Rectangle 4">
            <a:extLst>
              <a:ext uri="{FF2B5EF4-FFF2-40B4-BE49-F238E27FC236}">
                <a16:creationId xmlns:a16="http://schemas.microsoft.com/office/drawing/2014/main" id="{019D1ABC-787D-345C-2791-155ABD80F4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8825" y="2160780"/>
            <a:ext cx="122501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7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（クーポン設定例）</a:t>
            </a:r>
            <a:endParaRPr kumimoji="0" lang="en-US" altLang="ja-JP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ノーマル　： </a:t>
            </a:r>
            <a:r>
              <a:rPr kumimoji="0" lang="en-US" altLang="ja-JP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100</a:t>
            </a:r>
            <a:r>
              <a:rPr kumimoji="0" lang="ja-JP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円オフ</a:t>
            </a:r>
            <a:endParaRPr kumimoji="0" lang="en-US" altLang="ja-JP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7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レア　　　： </a:t>
            </a:r>
            <a:r>
              <a:rPr lang="en-US" altLang="ja-JP" sz="7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200</a:t>
            </a:r>
            <a:r>
              <a:rPr lang="ja-JP" altLang="en-US" sz="7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円オフ</a:t>
            </a:r>
            <a:endParaRPr lang="en-US" altLang="ja-JP" sz="7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ラストワン： </a:t>
            </a:r>
            <a:r>
              <a:rPr kumimoji="0" lang="en-US" altLang="ja-JP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300</a:t>
            </a:r>
            <a:r>
              <a:rPr kumimoji="0" lang="ja-JP" altLang="en-US" sz="7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円オフ</a:t>
            </a:r>
            <a:endParaRPr kumimoji="0" lang="en-US" altLang="ja-JP" sz="7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44" name="図 43" descr="カップ, テーブル, ガラス, 座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8FD45593-F310-DF02-1377-207208E169F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1" t="27996" r="67439" b="25182"/>
          <a:stretch>
            <a:fillRect/>
          </a:stretch>
        </p:blipFill>
        <p:spPr>
          <a:xfrm>
            <a:off x="7432092" y="1191242"/>
            <a:ext cx="298151" cy="278903"/>
          </a:xfrm>
          <a:prstGeom prst="rect">
            <a:avLst/>
          </a:prstGeom>
        </p:spPr>
      </p:pic>
      <p:pic>
        <p:nvPicPr>
          <p:cNvPr id="45" name="図 44" descr="カップ, テーブル, ガラス, 座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868F5E0A-122A-3B06-E5F8-561757BB28D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0" t="27996" r="36223" b="25182"/>
          <a:stretch>
            <a:fillRect/>
          </a:stretch>
        </p:blipFill>
        <p:spPr>
          <a:xfrm>
            <a:off x="7436561" y="1510875"/>
            <a:ext cx="296190" cy="278902"/>
          </a:xfrm>
          <a:prstGeom prst="rect">
            <a:avLst/>
          </a:prstGeom>
        </p:spPr>
      </p:pic>
      <p:pic>
        <p:nvPicPr>
          <p:cNvPr id="46" name="図 45" descr="カップ, テーブル, ガラス, 座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BC3E166B-3C15-29BA-58EA-6D82F00E8F8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66" t="27996" r="4640" b="25182"/>
          <a:stretch>
            <a:fillRect/>
          </a:stretch>
        </p:blipFill>
        <p:spPr>
          <a:xfrm>
            <a:off x="7438793" y="1829866"/>
            <a:ext cx="300113" cy="278903"/>
          </a:xfrm>
          <a:prstGeom prst="rect">
            <a:avLst/>
          </a:prstGeom>
        </p:spPr>
      </p:pic>
      <p:sp>
        <p:nvSpPr>
          <p:cNvPr id="47" name="Rectangle 4">
            <a:extLst>
              <a:ext uri="{FF2B5EF4-FFF2-40B4-BE49-F238E27FC236}">
                <a16:creationId xmlns:a16="http://schemas.microsoft.com/office/drawing/2014/main" id="{29051F7C-C99B-01B6-694F-26F963E87F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2972" y="943176"/>
            <a:ext cx="1107996" cy="215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＜ガチャ賞種割合＞</a:t>
            </a:r>
            <a:endParaRPr kumimoji="0" lang="en-US" altLang="ja-JP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48" name="Rectangle 4">
            <a:extLst>
              <a:ext uri="{FF2B5EF4-FFF2-40B4-BE49-F238E27FC236}">
                <a16:creationId xmlns:a16="http://schemas.microsoft.com/office/drawing/2014/main" id="{8769FE54-D287-D905-8DFC-4F38DABB55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5677" y="1149515"/>
            <a:ext cx="595035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ノーマル</a:t>
            </a:r>
            <a:endParaRPr kumimoji="0" lang="en-US" altLang="ja-JP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80%</a:t>
            </a:r>
            <a:endParaRPr kumimoji="0" lang="en-US" altLang="ja-JP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49" name="正方形/長方形 48">
            <a:extLst>
              <a:ext uri="{FF2B5EF4-FFF2-40B4-BE49-F238E27FC236}">
                <a16:creationId xmlns:a16="http://schemas.microsoft.com/office/drawing/2014/main" id="{63341B77-55BE-61DA-ECFD-B20152155929}"/>
              </a:ext>
            </a:extLst>
          </p:cNvPr>
          <p:cNvSpPr/>
          <p:nvPr/>
        </p:nvSpPr>
        <p:spPr>
          <a:xfrm>
            <a:off x="5613136" y="1018386"/>
            <a:ext cx="1635715" cy="495627"/>
          </a:xfrm>
          <a:prstGeom prst="rect">
            <a:avLst/>
          </a:prstGeom>
          <a:solidFill>
            <a:schemeClr val="bg1"/>
          </a:solidFill>
          <a:ln w="3175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正方形/長方形 49">
            <a:extLst>
              <a:ext uri="{FF2B5EF4-FFF2-40B4-BE49-F238E27FC236}">
                <a16:creationId xmlns:a16="http://schemas.microsoft.com/office/drawing/2014/main" id="{91441580-DDE2-95CE-ED35-D4E29F9DE1E7}"/>
              </a:ext>
            </a:extLst>
          </p:cNvPr>
          <p:cNvSpPr/>
          <p:nvPr/>
        </p:nvSpPr>
        <p:spPr>
          <a:xfrm>
            <a:off x="5613136" y="1710925"/>
            <a:ext cx="1635715" cy="354805"/>
          </a:xfrm>
          <a:prstGeom prst="rect">
            <a:avLst/>
          </a:prstGeom>
          <a:solidFill>
            <a:schemeClr val="bg1"/>
          </a:solidFill>
          <a:ln w="3175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1" name="正方形/長方形 50">
            <a:extLst>
              <a:ext uri="{FF2B5EF4-FFF2-40B4-BE49-F238E27FC236}">
                <a16:creationId xmlns:a16="http://schemas.microsoft.com/office/drawing/2014/main" id="{CD413C5B-1248-A04D-F242-6D2E54047BCC}"/>
              </a:ext>
            </a:extLst>
          </p:cNvPr>
          <p:cNvSpPr/>
          <p:nvPr/>
        </p:nvSpPr>
        <p:spPr>
          <a:xfrm>
            <a:off x="5613136" y="2262316"/>
            <a:ext cx="1635715" cy="354805"/>
          </a:xfrm>
          <a:prstGeom prst="rect">
            <a:avLst/>
          </a:prstGeom>
          <a:solidFill>
            <a:schemeClr val="bg1"/>
          </a:solidFill>
          <a:ln w="3175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2" name="Rectangle 4">
            <a:extLst>
              <a:ext uri="{FF2B5EF4-FFF2-40B4-BE49-F238E27FC236}">
                <a16:creationId xmlns:a16="http://schemas.microsoft.com/office/drawing/2014/main" id="{0E76A065-690B-9F2F-364E-1EDBA552A9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5677" y="1476825"/>
            <a:ext cx="43633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レア</a:t>
            </a:r>
            <a:endParaRPr kumimoji="0" lang="en-US" altLang="ja-JP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20%</a:t>
            </a:r>
            <a:endParaRPr kumimoji="0" lang="en-US" altLang="ja-JP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3" name="Rectangle 4">
            <a:extLst>
              <a:ext uri="{FF2B5EF4-FFF2-40B4-BE49-F238E27FC236}">
                <a16:creationId xmlns:a16="http://schemas.microsoft.com/office/drawing/2014/main" id="{F240609B-E4A4-EA52-7C08-D13070010E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55677" y="1803356"/>
            <a:ext cx="697627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8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ラストワン</a:t>
            </a:r>
            <a:endParaRPr kumimoji="0" lang="en-US" altLang="ja-JP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最後の</a:t>
            </a:r>
            <a:r>
              <a:rPr kumimoji="0" lang="en-US" altLang="ja-JP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</a:t>
            </a:r>
            <a:r>
              <a:rPr kumimoji="0" lang="ja-JP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個</a:t>
            </a:r>
            <a:endParaRPr kumimoji="0" lang="en-US" altLang="ja-JP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4" name="Rectangle 4">
            <a:extLst>
              <a:ext uri="{FF2B5EF4-FFF2-40B4-BE49-F238E27FC236}">
                <a16:creationId xmlns:a16="http://schemas.microsoft.com/office/drawing/2014/main" id="{0F95A0DF-EBF9-A86E-9649-CEEBFB2092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6946" y="986826"/>
            <a:ext cx="1399742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ガチャをひく</a:t>
            </a:r>
            <a:endParaRPr kumimoji="0" lang="en-US" altLang="ja-JP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掲載店から１店決定</a:t>
            </a:r>
            <a:endParaRPr lang="en-US" altLang="ja-JP" sz="1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最大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50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店舗掲載予定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5" name="Rectangle 4">
            <a:extLst>
              <a:ext uri="{FF2B5EF4-FFF2-40B4-BE49-F238E27FC236}">
                <a16:creationId xmlns:a16="http://schemas.microsoft.com/office/drawing/2014/main" id="{B908B618-58C5-E9E2-F3FC-E40FFE0F2F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6745" y="1063770"/>
            <a:ext cx="37542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</a:t>
            </a:r>
            <a:endParaRPr kumimoji="0" lang="en-US" altLang="ja-JP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6" name="Rectangle 4">
            <a:extLst>
              <a:ext uri="{FF2B5EF4-FFF2-40B4-BE49-F238E27FC236}">
                <a16:creationId xmlns:a16="http://schemas.microsoft.com/office/drawing/2014/main" id="{845362C5-4C01-DB8D-9B1C-E79AE3A27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6946" y="1695592"/>
            <a:ext cx="146065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PR</a:t>
            </a:r>
            <a:r>
              <a:rPr kumimoji="0" lang="ja-JP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動画視聴</a:t>
            </a:r>
            <a:endParaRPr kumimoji="0" lang="en-US" altLang="ja-JP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10</a:t>
            </a: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～</a:t>
            </a:r>
            <a:r>
              <a:rPr lang="en-US" altLang="ja-JP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15</a:t>
            </a: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秒の店舗紹介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7" name="Rectangle 4">
            <a:extLst>
              <a:ext uri="{FF2B5EF4-FFF2-40B4-BE49-F238E27FC236}">
                <a16:creationId xmlns:a16="http://schemas.microsoft.com/office/drawing/2014/main" id="{123D6323-F68B-46DF-1FE4-59CA15285B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6745" y="1680352"/>
            <a:ext cx="37542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</a:t>
            </a:r>
          </a:p>
        </p:txBody>
      </p:sp>
      <p:sp>
        <p:nvSpPr>
          <p:cNvPr id="58" name="Rectangle 4">
            <a:extLst>
              <a:ext uri="{FF2B5EF4-FFF2-40B4-BE49-F238E27FC236}">
                <a16:creationId xmlns:a16="http://schemas.microsoft.com/office/drawing/2014/main" id="{8B31D736-61C6-7EC0-D872-CC705F128E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6946" y="2244690"/>
            <a:ext cx="133882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クーポンプレゼント</a:t>
            </a:r>
            <a:endParaRPr kumimoji="0" lang="en-US" altLang="ja-JP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全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3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種類中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</a:t>
            </a: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種類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9" name="Rectangle 4">
            <a:extLst>
              <a:ext uri="{FF2B5EF4-FFF2-40B4-BE49-F238E27FC236}">
                <a16:creationId xmlns:a16="http://schemas.microsoft.com/office/drawing/2014/main" id="{F0C5DB9E-038C-75E5-66C4-5D080ACF10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6745" y="2229450"/>
            <a:ext cx="37542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3</a:t>
            </a:r>
          </a:p>
        </p:txBody>
      </p:sp>
      <p:sp>
        <p:nvSpPr>
          <p:cNvPr id="60" name="正方形/長方形 59">
            <a:extLst>
              <a:ext uri="{FF2B5EF4-FFF2-40B4-BE49-F238E27FC236}">
                <a16:creationId xmlns:a16="http://schemas.microsoft.com/office/drawing/2014/main" id="{72970ACB-59DA-B093-F69B-20B6580B0EB8}"/>
              </a:ext>
            </a:extLst>
          </p:cNvPr>
          <p:cNvSpPr/>
          <p:nvPr/>
        </p:nvSpPr>
        <p:spPr>
          <a:xfrm>
            <a:off x="1121540" y="3695781"/>
            <a:ext cx="4946873" cy="146662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tx1"/>
            </a:solidFill>
          </a:ln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1" name="Rectangle 4">
            <a:extLst>
              <a:ext uri="{FF2B5EF4-FFF2-40B4-BE49-F238E27FC236}">
                <a16:creationId xmlns:a16="http://schemas.microsoft.com/office/drawing/2014/main" id="{BC068342-F852-9978-8887-4F5AA51B5F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38689" y="4351690"/>
            <a:ext cx="1665841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（クーポン設定例）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ノーマル　： 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100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円オフ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レア　　　： </a:t>
            </a:r>
            <a:r>
              <a:rPr lang="en-US" altLang="ja-JP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200</a:t>
            </a: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円オフ</a:t>
            </a:r>
            <a:endParaRPr lang="en-US" altLang="ja-JP" sz="1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ラストワン： 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300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円オフ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pic>
        <p:nvPicPr>
          <p:cNvPr id="62" name="図 61" descr="カップ, テーブル, ガラス, 座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082988A8-086C-FE7D-873A-A08552DFAB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1" t="27996" r="67439" b="25182"/>
          <a:stretch>
            <a:fillRect/>
          </a:stretch>
        </p:blipFill>
        <p:spPr>
          <a:xfrm>
            <a:off x="3013407" y="4004373"/>
            <a:ext cx="298151" cy="278903"/>
          </a:xfrm>
          <a:prstGeom prst="rect">
            <a:avLst/>
          </a:prstGeom>
        </p:spPr>
      </p:pic>
      <p:pic>
        <p:nvPicPr>
          <p:cNvPr id="63" name="図 62" descr="カップ, テーブル, ガラス, 座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24AF2A06-2100-53C4-A6D9-F3CDE94EEB2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50" t="27996" r="36223" b="25182"/>
          <a:stretch>
            <a:fillRect/>
          </a:stretch>
        </p:blipFill>
        <p:spPr>
          <a:xfrm>
            <a:off x="4000591" y="4010723"/>
            <a:ext cx="296190" cy="278902"/>
          </a:xfrm>
          <a:prstGeom prst="rect">
            <a:avLst/>
          </a:prstGeom>
        </p:spPr>
      </p:pic>
      <p:pic>
        <p:nvPicPr>
          <p:cNvPr id="64" name="図 63" descr="カップ, テーブル, ガラス, 座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2E09E514-5539-505A-FEA2-7431BDE239E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66" t="27996" r="4640" b="25182"/>
          <a:stretch>
            <a:fillRect/>
          </a:stretch>
        </p:blipFill>
        <p:spPr>
          <a:xfrm>
            <a:off x="4954083" y="4010723"/>
            <a:ext cx="300113" cy="278903"/>
          </a:xfrm>
          <a:prstGeom prst="rect">
            <a:avLst/>
          </a:prstGeom>
        </p:spPr>
      </p:pic>
      <p:sp>
        <p:nvSpPr>
          <p:cNvPr id="65" name="Rectangle 4">
            <a:extLst>
              <a:ext uri="{FF2B5EF4-FFF2-40B4-BE49-F238E27FC236}">
                <a16:creationId xmlns:a16="http://schemas.microsoft.com/office/drawing/2014/main" id="{DC671440-41BD-D49C-A8FF-FFE39BF4D1B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4287" y="3724557"/>
            <a:ext cx="1338828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＜ガチャ賞種割合＞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66" name="Rectangle 4">
            <a:extLst>
              <a:ext uri="{FF2B5EF4-FFF2-40B4-BE49-F238E27FC236}">
                <a16:creationId xmlns:a16="http://schemas.microsoft.com/office/drawing/2014/main" id="{CAD0B15F-3537-883A-2A57-18897354DC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2964" y="3945627"/>
            <a:ext cx="69762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ノーマル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80%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67" name="正方形/長方形 66">
            <a:extLst>
              <a:ext uri="{FF2B5EF4-FFF2-40B4-BE49-F238E27FC236}">
                <a16:creationId xmlns:a16="http://schemas.microsoft.com/office/drawing/2014/main" id="{DB0B8EBF-4333-553E-A32B-2E2A554A8D28}"/>
              </a:ext>
            </a:extLst>
          </p:cNvPr>
          <p:cNvSpPr/>
          <p:nvPr/>
        </p:nvSpPr>
        <p:spPr>
          <a:xfrm>
            <a:off x="1194451" y="3761667"/>
            <a:ext cx="1635715" cy="495627"/>
          </a:xfrm>
          <a:prstGeom prst="rect">
            <a:avLst/>
          </a:prstGeom>
          <a:solidFill>
            <a:schemeClr val="bg1"/>
          </a:solidFill>
          <a:ln w="3175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8" name="正方形/長方形 67">
            <a:extLst>
              <a:ext uri="{FF2B5EF4-FFF2-40B4-BE49-F238E27FC236}">
                <a16:creationId xmlns:a16="http://schemas.microsoft.com/office/drawing/2014/main" id="{A09F2E1A-A6F0-E7E9-134A-8B094A804B87}"/>
              </a:ext>
            </a:extLst>
          </p:cNvPr>
          <p:cNvSpPr/>
          <p:nvPr/>
        </p:nvSpPr>
        <p:spPr>
          <a:xfrm>
            <a:off x="1194451" y="4320856"/>
            <a:ext cx="1635715" cy="354805"/>
          </a:xfrm>
          <a:prstGeom prst="rect">
            <a:avLst/>
          </a:prstGeom>
          <a:solidFill>
            <a:schemeClr val="bg1"/>
          </a:solidFill>
          <a:ln w="3175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9" name="正方形/長方形 68">
            <a:extLst>
              <a:ext uri="{FF2B5EF4-FFF2-40B4-BE49-F238E27FC236}">
                <a16:creationId xmlns:a16="http://schemas.microsoft.com/office/drawing/2014/main" id="{84900337-D0C0-7D70-FC8B-574554CABB87}"/>
              </a:ext>
            </a:extLst>
          </p:cNvPr>
          <p:cNvSpPr/>
          <p:nvPr/>
        </p:nvSpPr>
        <p:spPr>
          <a:xfrm>
            <a:off x="1194451" y="4738499"/>
            <a:ext cx="1635715" cy="354805"/>
          </a:xfrm>
          <a:prstGeom prst="rect">
            <a:avLst/>
          </a:prstGeom>
          <a:solidFill>
            <a:schemeClr val="bg1"/>
          </a:solidFill>
          <a:ln w="3175"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0" name="Rectangle 4">
            <a:extLst>
              <a:ext uri="{FF2B5EF4-FFF2-40B4-BE49-F238E27FC236}">
                <a16:creationId xmlns:a16="http://schemas.microsoft.com/office/drawing/2014/main" id="{7957F795-692E-AC36-6BAA-2FB7005D77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2191" y="3945627"/>
            <a:ext cx="49564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レア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20%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1" name="Rectangle 4">
            <a:extLst>
              <a:ext uri="{FF2B5EF4-FFF2-40B4-BE49-F238E27FC236}">
                <a16:creationId xmlns:a16="http://schemas.microsoft.com/office/drawing/2014/main" id="{A12B1C31-D8D4-4A67-19D4-3359B3D17A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2546" y="3945627"/>
            <a:ext cx="825867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ラストワン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最後の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個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2" name="Rectangle 4">
            <a:extLst>
              <a:ext uri="{FF2B5EF4-FFF2-40B4-BE49-F238E27FC236}">
                <a16:creationId xmlns:a16="http://schemas.microsoft.com/office/drawing/2014/main" id="{89307236-FC03-BFCF-2604-E16621180C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8261" y="3730107"/>
            <a:ext cx="1399742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ガチャをひく</a:t>
            </a:r>
            <a:endParaRPr kumimoji="0" lang="en-US" altLang="ja-JP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掲載店から１店決定</a:t>
            </a:r>
            <a:endParaRPr lang="en-US" altLang="ja-JP" sz="1000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最大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50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店舗掲載予定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3" name="Rectangle 4">
            <a:extLst>
              <a:ext uri="{FF2B5EF4-FFF2-40B4-BE49-F238E27FC236}">
                <a16:creationId xmlns:a16="http://schemas.microsoft.com/office/drawing/2014/main" id="{F885A324-8EC2-FBDB-9DC7-2259E331B0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060" y="3807051"/>
            <a:ext cx="37542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</a:t>
            </a:r>
            <a:endParaRPr kumimoji="0" lang="en-US" altLang="ja-JP" sz="2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4" name="Rectangle 4">
            <a:extLst>
              <a:ext uri="{FF2B5EF4-FFF2-40B4-BE49-F238E27FC236}">
                <a16:creationId xmlns:a16="http://schemas.microsoft.com/office/drawing/2014/main" id="{44B571FD-23C3-2EF5-A5D3-D13390E7AD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8261" y="4305523"/>
            <a:ext cx="1460656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PR</a:t>
            </a:r>
            <a:r>
              <a:rPr kumimoji="0" lang="ja-JP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動画視聴</a:t>
            </a:r>
            <a:endParaRPr kumimoji="0" lang="en-US" altLang="ja-JP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ja-JP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10</a:t>
            </a: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～</a:t>
            </a:r>
            <a:r>
              <a:rPr lang="en-US" altLang="ja-JP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15</a:t>
            </a: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秒の店舗紹介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5" name="Rectangle 4">
            <a:extLst>
              <a:ext uri="{FF2B5EF4-FFF2-40B4-BE49-F238E27FC236}">
                <a16:creationId xmlns:a16="http://schemas.microsoft.com/office/drawing/2014/main" id="{A64672F9-6370-68E2-F912-1D09A5AC9A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060" y="4290283"/>
            <a:ext cx="37542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</a:t>
            </a:r>
          </a:p>
        </p:txBody>
      </p:sp>
      <p:sp>
        <p:nvSpPr>
          <p:cNvPr id="76" name="Rectangle 4">
            <a:extLst>
              <a:ext uri="{FF2B5EF4-FFF2-40B4-BE49-F238E27FC236}">
                <a16:creationId xmlns:a16="http://schemas.microsoft.com/office/drawing/2014/main" id="{E409D437-9042-9C8C-9A96-2881EB551F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8261" y="4720873"/>
            <a:ext cx="1338828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ja-JP" altLang="en-US" sz="10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クーポンプレゼント</a:t>
            </a:r>
            <a:endParaRPr kumimoji="0" lang="en-US" altLang="ja-JP" sz="10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全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3</a:t>
            </a:r>
            <a:r>
              <a:rPr kumimoji="0" lang="ja-JP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種類中</a:t>
            </a:r>
            <a:r>
              <a:rPr kumimoji="0" lang="en-US" altLang="ja-JP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</a:t>
            </a:r>
            <a:r>
              <a:rPr lang="ja-JP" altLang="en-US" sz="1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種類</a:t>
            </a:r>
            <a:endParaRPr kumimoji="0" lang="en-US" altLang="ja-JP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7" name="Rectangle 4">
            <a:extLst>
              <a:ext uri="{FF2B5EF4-FFF2-40B4-BE49-F238E27FC236}">
                <a16:creationId xmlns:a16="http://schemas.microsoft.com/office/drawing/2014/main" id="{C0308539-CEB2-7F90-7A9A-9F7593011E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060" y="4705633"/>
            <a:ext cx="375424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ja-JP" sz="2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19271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F7F5B-0FD8-5DB7-0F8F-7832B203B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四角形: 対角を切り取る 1">
            <a:extLst>
              <a:ext uri="{FF2B5EF4-FFF2-40B4-BE49-F238E27FC236}">
                <a16:creationId xmlns:a16="http://schemas.microsoft.com/office/drawing/2014/main" id="{CAD6B16C-8418-C643-F0EB-D0D32234843D}"/>
              </a:ext>
            </a:extLst>
          </p:cNvPr>
          <p:cNvSpPr/>
          <p:nvPr/>
        </p:nvSpPr>
        <p:spPr>
          <a:xfrm>
            <a:off x="606855" y="405990"/>
            <a:ext cx="2898346" cy="235360"/>
          </a:xfrm>
          <a:prstGeom prst="snip2DiagRect">
            <a:avLst>
              <a:gd name="adj1" fmla="val 0"/>
              <a:gd name="adj2" fmla="val 35161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① 詳細ご説明、導入判断シート作成</a:t>
            </a:r>
            <a:endParaRPr lang="en-US" altLang="ja-JP" sz="1000" b="1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3" name="四角形: 対角を切り取る 2">
            <a:extLst>
              <a:ext uri="{FF2B5EF4-FFF2-40B4-BE49-F238E27FC236}">
                <a16:creationId xmlns:a16="http://schemas.microsoft.com/office/drawing/2014/main" id="{A317CFD2-4F22-2CD5-3CFC-9EFA024B12A6}"/>
              </a:ext>
            </a:extLst>
          </p:cNvPr>
          <p:cNvSpPr/>
          <p:nvPr/>
        </p:nvSpPr>
        <p:spPr>
          <a:xfrm>
            <a:off x="606855" y="1007532"/>
            <a:ext cx="2898346" cy="505356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② 運用準備</a:t>
            </a:r>
            <a:endParaRPr lang="en-US" altLang="ja-JP" sz="1000" b="1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 ・クーポン内容決め</a:t>
            </a:r>
            <a:endParaRPr lang="en-US" altLang="ja-JP" sz="10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 ・</a:t>
            </a:r>
            <a:r>
              <a:rPr lang="en-US" altLang="ja-JP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PR</a:t>
            </a:r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動画撮影</a:t>
            </a:r>
            <a:endParaRPr lang="en-US" altLang="ja-JP" sz="10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4" name="四角形: 対角を切り取る 3">
            <a:extLst>
              <a:ext uri="{FF2B5EF4-FFF2-40B4-BE49-F238E27FC236}">
                <a16:creationId xmlns:a16="http://schemas.microsoft.com/office/drawing/2014/main" id="{BB9C8C53-18BF-0F24-A7AF-C7BEE7CD493F}"/>
              </a:ext>
            </a:extLst>
          </p:cNvPr>
          <p:cNvSpPr/>
          <p:nvPr/>
        </p:nvSpPr>
        <p:spPr>
          <a:xfrm>
            <a:off x="606855" y="1903047"/>
            <a:ext cx="2898346" cy="657590"/>
          </a:xfrm>
          <a:prstGeom prst="snip2DiagRect">
            <a:avLst>
              <a:gd name="adj1" fmla="val 0"/>
              <a:gd name="adj2" fmla="val 12804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③ サイト掲載物チェック、運用方法ご相談</a:t>
            </a:r>
            <a:endParaRPr lang="en-US" altLang="ja-JP" sz="1000" b="1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 ・</a:t>
            </a:r>
            <a:r>
              <a:rPr lang="en-US" altLang="ja-JP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PR</a:t>
            </a:r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動画完成品、クーポン内容</a:t>
            </a:r>
            <a:endParaRPr lang="en-US" altLang="ja-JP" sz="10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 ・サイト仕上がり確認</a:t>
            </a:r>
            <a:endParaRPr lang="en-US" altLang="ja-JP" sz="10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 ・クーポン受付方法確認</a:t>
            </a:r>
            <a:endParaRPr lang="en-US" altLang="ja-JP" sz="10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5" name="矢印: 下 4">
            <a:extLst>
              <a:ext uri="{FF2B5EF4-FFF2-40B4-BE49-F238E27FC236}">
                <a16:creationId xmlns:a16="http://schemas.microsoft.com/office/drawing/2014/main" id="{DD7D8B0A-BDD5-3A0F-0A22-291D48ABB889}"/>
              </a:ext>
            </a:extLst>
          </p:cNvPr>
          <p:cNvSpPr/>
          <p:nvPr/>
        </p:nvSpPr>
        <p:spPr>
          <a:xfrm>
            <a:off x="1813140" y="738715"/>
            <a:ext cx="485775" cy="197907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矢印: 下 5">
            <a:extLst>
              <a:ext uri="{FF2B5EF4-FFF2-40B4-BE49-F238E27FC236}">
                <a16:creationId xmlns:a16="http://schemas.microsoft.com/office/drawing/2014/main" id="{1B14969D-1E83-B29E-A0FD-359BF1D7C364}"/>
              </a:ext>
            </a:extLst>
          </p:cNvPr>
          <p:cNvSpPr/>
          <p:nvPr/>
        </p:nvSpPr>
        <p:spPr>
          <a:xfrm>
            <a:off x="1813140" y="1629122"/>
            <a:ext cx="485775" cy="197907"/>
          </a:xfrm>
          <a:prstGeom prst="downArrow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2AF9DDDA-4975-B5CB-2D79-911ABF730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936622"/>
            <a:ext cx="3600953" cy="1448002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8BF2B2A-C082-E0E3-D2E6-E29C1F75CF15}"/>
              </a:ext>
            </a:extLst>
          </p:cNvPr>
          <p:cNvSpPr txBox="1"/>
          <p:nvPr/>
        </p:nvSpPr>
        <p:spPr>
          <a:xfrm>
            <a:off x="1055263" y="3663386"/>
            <a:ext cx="41456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このサービスによる</a:t>
            </a:r>
            <a:r>
              <a:rPr lang="en-US" altLang="ja-JP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PR</a:t>
            </a:r>
            <a:r>
              <a:rPr lang="ja-JP" altLang="en-US" sz="2000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動画視聴数</a:t>
            </a: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5FAB59D7-8DF6-F964-0793-5D3E19A9408B}"/>
              </a:ext>
            </a:extLst>
          </p:cNvPr>
          <p:cNvSpPr/>
          <p:nvPr/>
        </p:nvSpPr>
        <p:spPr>
          <a:xfrm>
            <a:off x="3334116" y="4092377"/>
            <a:ext cx="1589944" cy="793535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52000">
                <a:srgbClr val="FFFF00"/>
              </a:gs>
              <a:gs pos="100000">
                <a:srgbClr val="FFC000"/>
              </a:gs>
            </a:gsLst>
            <a:lin ang="2700000" scaled="1"/>
            <a:tileRect/>
          </a:gra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ysClr val="windowText" lastClr="00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正式運用</a:t>
            </a:r>
            <a:endParaRPr kumimoji="1" lang="en-US" altLang="ja-JP" dirty="0">
              <a:solidFill>
                <a:sysClr val="windowText" lastClr="00000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algn="ctr"/>
            <a:endParaRPr kumimoji="1" lang="en-US" altLang="ja-JP" sz="800" dirty="0">
              <a:solidFill>
                <a:sysClr val="windowText" lastClr="00000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algn="ctr"/>
            <a:r>
              <a:rPr kumimoji="1" lang="en-US" altLang="ja-JP" b="1" dirty="0">
                <a:solidFill>
                  <a:sysClr val="windowText" lastClr="00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600</a:t>
            </a:r>
            <a:r>
              <a:rPr kumimoji="1" lang="ja-JP" altLang="en-US" b="1" dirty="0">
                <a:solidFill>
                  <a:sysClr val="windowText" lastClr="00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人以上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BA2EB712-74C4-13D6-5F17-35522AE39B48}"/>
              </a:ext>
            </a:extLst>
          </p:cNvPr>
          <p:cNvSpPr txBox="1"/>
          <p:nvPr/>
        </p:nvSpPr>
        <p:spPr>
          <a:xfrm>
            <a:off x="1614712" y="5343784"/>
            <a:ext cx="30267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400" u="sng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この中の</a:t>
            </a:r>
            <a:r>
              <a:rPr lang="en-US" altLang="ja-JP" sz="2400" u="sng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4</a:t>
            </a:r>
            <a:r>
              <a:rPr lang="ja-JP" altLang="en-US" sz="2400" u="sng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～</a:t>
            </a:r>
            <a:r>
              <a:rPr lang="en-US" altLang="ja-JP" sz="2400" u="sng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10</a:t>
            </a:r>
            <a:r>
              <a:rPr lang="ja-JP" altLang="en-US" sz="2400" u="sng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％が</a:t>
            </a:r>
            <a:endParaRPr lang="en-US" altLang="ja-JP" sz="2400" u="sng" dirty="0"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2400" u="sng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来客する想定</a:t>
            </a:r>
          </a:p>
        </p:txBody>
      </p:sp>
      <p:sp>
        <p:nvSpPr>
          <p:cNvPr id="15" name="矢印: 右 14">
            <a:extLst>
              <a:ext uri="{FF2B5EF4-FFF2-40B4-BE49-F238E27FC236}">
                <a16:creationId xmlns:a16="http://schemas.microsoft.com/office/drawing/2014/main" id="{43871015-56E3-6AE2-5C44-3293EFEADA53}"/>
              </a:ext>
            </a:extLst>
          </p:cNvPr>
          <p:cNvSpPr/>
          <p:nvPr/>
        </p:nvSpPr>
        <p:spPr>
          <a:xfrm rot="5400000">
            <a:off x="2954917" y="4880296"/>
            <a:ext cx="314325" cy="609600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8D5B3C19-0268-322F-ED00-FC18BD9440DF}"/>
              </a:ext>
            </a:extLst>
          </p:cNvPr>
          <p:cNvSpPr/>
          <p:nvPr/>
        </p:nvSpPr>
        <p:spPr>
          <a:xfrm>
            <a:off x="1261055" y="4092377"/>
            <a:ext cx="1589944" cy="793535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52000">
                <a:schemeClr val="bg1">
                  <a:lumMod val="85000"/>
                </a:schemeClr>
              </a:gs>
              <a:gs pos="100000">
                <a:schemeClr val="bg1">
                  <a:lumMod val="75000"/>
                </a:schemeClr>
              </a:gs>
            </a:gsLst>
            <a:lin ang="2700000" scaled="1"/>
            <a:tileRect/>
          </a:gradFill>
          <a:ln w="952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ysClr val="windowText" lastClr="00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試運用</a:t>
            </a:r>
            <a:endParaRPr kumimoji="1" lang="en-US" altLang="ja-JP" dirty="0">
              <a:solidFill>
                <a:sysClr val="windowText" lastClr="00000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algn="ctr"/>
            <a:endParaRPr kumimoji="1" lang="en-US" altLang="ja-JP" sz="800" dirty="0">
              <a:solidFill>
                <a:sysClr val="windowText" lastClr="000000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pPr algn="ctr"/>
            <a:r>
              <a:rPr kumimoji="1" lang="en-US" altLang="ja-JP" b="1" dirty="0">
                <a:solidFill>
                  <a:sysClr val="windowText" lastClr="00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100</a:t>
            </a:r>
            <a:r>
              <a:rPr kumimoji="1" lang="ja-JP" altLang="en-US" b="1" dirty="0">
                <a:solidFill>
                  <a:sysClr val="windowText" lastClr="000000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人以上</a:t>
            </a:r>
          </a:p>
        </p:txBody>
      </p:sp>
    </p:spTree>
    <p:extLst>
      <p:ext uri="{BB962C8B-B14F-4D97-AF65-F5344CB8AC3E}">
        <p14:creationId xmlns:p14="http://schemas.microsoft.com/office/powerpoint/2010/main" val="2853297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B6AD48-BF55-BC08-8597-A108FA7B60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四角形: 対角を切り取る 5">
            <a:extLst>
              <a:ext uri="{FF2B5EF4-FFF2-40B4-BE49-F238E27FC236}">
                <a16:creationId xmlns:a16="http://schemas.microsoft.com/office/drawing/2014/main" id="{7C887897-AAE4-606F-D66C-ADB2711C2168}"/>
              </a:ext>
            </a:extLst>
          </p:cNvPr>
          <p:cNvSpPr/>
          <p:nvPr/>
        </p:nvSpPr>
        <p:spPr>
          <a:xfrm>
            <a:off x="589083" y="509861"/>
            <a:ext cx="3269129" cy="649013"/>
          </a:xfrm>
          <a:prstGeom prst="snip2DiagRect">
            <a:avLst>
              <a:gd name="adj1" fmla="val 0"/>
              <a:gd name="adj2" fmla="val 16667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① 美・理容室ユーザーへ、本サービスを紹介</a:t>
            </a:r>
            <a:endParaRPr lang="en-US" altLang="ja-JP" sz="1000" b="1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 ・サービス内容の口コミ紹介</a:t>
            </a:r>
            <a:endParaRPr lang="en-US" altLang="ja-JP" sz="10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 ・アクセス方法の簡易説明</a:t>
            </a:r>
            <a:endParaRPr lang="en-US" altLang="ja-JP" sz="10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  <a:p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　「</a:t>
            </a:r>
            <a:r>
              <a:rPr lang="en-US" altLang="ja-JP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QR</a:t>
            </a:r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コードからアクセスし、</a:t>
            </a:r>
            <a:r>
              <a:rPr lang="en-US" altLang="ja-JP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ID</a:t>
            </a:r>
            <a:r>
              <a:rPr lang="ja-JP" altLang="en-US" sz="1000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でログイン」</a:t>
            </a:r>
            <a:endParaRPr lang="en-US" altLang="ja-JP" sz="1000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7" name="四角形: 対角を切り取る 6">
            <a:extLst>
              <a:ext uri="{FF2B5EF4-FFF2-40B4-BE49-F238E27FC236}">
                <a16:creationId xmlns:a16="http://schemas.microsoft.com/office/drawing/2014/main" id="{0FECBC4C-8017-550A-DD58-9E6725C1BFA7}"/>
              </a:ext>
            </a:extLst>
          </p:cNvPr>
          <p:cNvSpPr/>
          <p:nvPr/>
        </p:nvSpPr>
        <p:spPr>
          <a:xfrm>
            <a:off x="589083" y="1293578"/>
            <a:ext cx="3269129" cy="261628"/>
          </a:xfrm>
          <a:prstGeom prst="snip2DiagRect">
            <a:avLst>
              <a:gd name="adj1" fmla="val 0"/>
              <a:gd name="adj2" fmla="val 40292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② ユーザーへ</a:t>
            </a:r>
            <a:r>
              <a:rPr lang="en-US" altLang="ja-JP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QR</a:t>
            </a:r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コードカード（</a:t>
            </a:r>
            <a:r>
              <a:rPr lang="en-US" altLang="ja-JP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ID</a:t>
            </a:r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付き）の配布</a:t>
            </a:r>
            <a:endParaRPr lang="en-US" altLang="ja-JP" sz="1000" b="1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8" name="四角形: 対角を切り取る 7">
            <a:extLst>
              <a:ext uri="{FF2B5EF4-FFF2-40B4-BE49-F238E27FC236}">
                <a16:creationId xmlns:a16="http://schemas.microsoft.com/office/drawing/2014/main" id="{59E8B367-24CC-DAD7-0B0C-5F6C2D56781F}"/>
              </a:ext>
            </a:extLst>
          </p:cNvPr>
          <p:cNvSpPr/>
          <p:nvPr/>
        </p:nvSpPr>
        <p:spPr>
          <a:xfrm>
            <a:off x="589083" y="1685381"/>
            <a:ext cx="3269129" cy="261628"/>
          </a:xfrm>
          <a:prstGeom prst="snip2DiagRect">
            <a:avLst>
              <a:gd name="adj1" fmla="val 0"/>
              <a:gd name="adj2" fmla="val 40292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③ 宣伝用</a:t>
            </a:r>
            <a:r>
              <a:rPr lang="en-US" altLang="ja-JP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POP</a:t>
            </a:r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の設置（可能であれば）</a:t>
            </a:r>
            <a:endParaRPr lang="en-US" altLang="ja-JP" sz="1000" b="1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9" name="四角形: 対角を切り取る 8">
            <a:extLst>
              <a:ext uri="{FF2B5EF4-FFF2-40B4-BE49-F238E27FC236}">
                <a16:creationId xmlns:a16="http://schemas.microsoft.com/office/drawing/2014/main" id="{80A90A9F-80C6-EEDA-F3A7-037A2E985D7A}"/>
              </a:ext>
            </a:extLst>
          </p:cNvPr>
          <p:cNvSpPr/>
          <p:nvPr/>
        </p:nvSpPr>
        <p:spPr>
          <a:xfrm>
            <a:off x="589083" y="2062293"/>
            <a:ext cx="3269129" cy="261628"/>
          </a:xfrm>
          <a:prstGeom prst="snip2DiagRect">
            <a:avLst>
              <a:gd name="adj1" fmla="val 0"/>
              <a:gd name="adj2" fmla="val 40292"/>
            </a:avLst>
          </a:prstGeom>
          <a:solidFill>
            <a:schemeClr val="bg1">
              <a:lumMod val="95000"/>
            </a:schemeClr>
          </a:solidFill>
          <a:ln w="63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0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④ 試運用終了後のアンケート調査（サービス向上）</a:t>
            </a:r>
            <a:endParaRPr lang="en-US" altLang="ja-JP" sz="1000" b="1" dirty="0">
              <a:solidFill>
                <a:schemeClr val="tx1"/>
              </a:solidFill>
              <a:latin typeface="HG丸ｺﾞｼｯｸM-PRO" panose="020F0600000000000000" pitchFamily="50" charset="-128"/>
              <a:ea typeface="HG丸ｺﾞｼｯｸM-PRO" panose="020F0600000000000000" pitchFamily="50" charset="-128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E9F48A5-5E1D-2918-3F5D-2A6546210B2E}"/>
              </a:ext>
            </a:extLst>
          </p:cNvPr>
          <p:cNvSpPr txBox="1"/>
          <p:nvPr/>
        </p:nvSpPr>
        <p:spPr>
          <a:xfrm>
            <a:off x="1299062" y="3832537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試運用ご協力のお礼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CD2704E-949A-9F92-5FF6-EA0F70284696}"/>
              </a:ext>
            </a:extLst>
          </p:cNvPr>
          <p:cNvSpPr txBox="1"/>
          <p:nvPr/>
        </p:nvSpPr>
        <p:spPr>
          <a:xfrm>
            <a:off x="1299062" y="3151073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ご依頼期間</a:t>
            </a: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9E592DE1-CCD4-36C1-FE69-8DA5EABF69D0}"/>
              </a:ext>
            </a:extLst>
          </p:cNvPr>
          <p:cNvSpPr txBox="1"/>
          <p:nvPr/>
        </p:nvSpPr>
        <p:spPr>
          <a:xfrm>
            <a:off x="1412161" y="3429000"/>
            <a:ext cx="315983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2025</a:t>
            </a:r>
            <a:r>
              <a:rPr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年</a:t>
            </a:r>
            <a:r>
              <a:rPr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12</a:t>
            </a:r>
            <a:r>
              <a:rPr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月</a:t>
            </a:r>
            <a:r>
              <a:rPr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</a:t>
            </a:r>
            <a:r>
              <a:rPr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日</a:t>
            </a:r>
            <a:r>
              <a:rPr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 </a:t>
            </a:r>
            <a:r>
              <a:rPr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～ </a:t>
            </a:r>
            <a:r>
              <a:rPr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2025</a:t>
            </a:r>
            <a:r>
              <a:rPr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年</a:t>
            </a:r>
            <a:r>
              <a:rPr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12</a:t>
            </a:r>
            <a:r>
              <a:rPr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月</a:t>
            </a:r>
            <a:r>
              <a:rPr lang="en-US" altLang="ja-JP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28</a:t>
            </a:r>
            <a:r>
              <a:rPr lang="ja-JP" altLang="en-US" sz="1200" b="1" dirty="0"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日</a:t>
            </a:r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6C2A2A1D-EA71-0C98-1A2A-3C39D891118E}"/>
              </a:ext>
            </a:extLst>
          </p:cNvPr>
          <p:cNvSpPr/>
          <p:nvPr/>
        </p:nvSpPr>
        <p:spPr>
          <a:xfrm>
            <a:off x="1590384" y="4183718"/>
            <a:ext cx="2730235" cy="466904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54000">
                <a:srgbClr val="FFFF00"/>
              </a:gs>
              <a:gs pos="99000">
                <a:srgbClr val="FFC000"/>
              </a:gs>
            </a:gsLst>
            <a:lin ang="2700000" scaled="1"/>
            <a:tileRect/>
          </a:gradFill>
          <a:ln w="12700"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2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１．ご協力謝礼金　</a:t>
            </a:r>
            <a:r>
              <a:rPr lang="en-US" altLang="ja-JP" sz="12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10,000</a:t>
            </a:r>
            <a:r>
              <a:rPr lang="ja-JP" altLang="en-US" sz="12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円</a:t>
            </a:r>
          </a:p>
        </p:txBody>
      </p:sp>
      <p:sp>
        <p:nvSpPr>
          <p:cNvPr id="14" name="正方形/長方形 13">
            <a:extLst>
              <a:ext uri="{FF2B5EF4-FFF2-40B4-BE49-F238E27FC236}">
                <a16:creationId xmlns:a16="http://schemas.microsoft.com/office/drawing/2014/main" id="{2D1F2876-0CCD-A4D9-3F41-85B5D57597A7}"/>
              </a:ext>
            </a:extLst>
          </p:cNvPr>
          <p:cNvSpPr/>
          <p:nvPr/>
        </p:nvSpPr>
        <p:spPr>
          <a:xfrm>
            <a:off x="1590384" y="4790925"/>
            <a:ext cx="2730235" cy="466904"/>
          </a:xfrm>
          <a:prstGeom prst="rect">
            <a:avLst/>
          </a:prstGeom>
          <a:gradFill flip="none" rotWithShape="1">
            <a:gsLst>
              <a:gs pos="0">
                <a:srgbClr val="FFC000"/>
              </a:gs>
              <a:gs pos="54000">
                <a:srgbClr val="FFFF00"/>
              </a:gs>
              <a:gs pos="99000">
                <a:srgbClr val="FFC000"/>
              </a:gs>
            </a:gsLst>
            <a:lin ang="2700000" scaled="1"/>
            <a:tileRect/>
          </a:gradFill>
          <a:ln w="12700">
            <a:prstDash val="dash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ja-JP" altLang="en-US" sz="1200" b="1" dirty="0">
                <a:solidFill>
                  <a:schemeClr val="tx1"/>
                </a:solidFill>
                <a:latin typeface="HG丸ｺﾞｼｯｸM-PRO" panose="020F0600000000000000" pitchFamily="50" charset="-128"/>
                <a:ea typeface="HG丸ｺﾞｼｯｸM-PRO" panose="020F0600000000000000" pitchFamily="50" charset="-128"/>
              </a:rPr>
              <a:t>　２．掲載店舗クーポン（セット）</a:t>
            </a:r>
          </a:p>
        </p:txBody>
      </p:sp>
      <p:pic>
        <p:nvPicPr>
          <p:cNvPr id="3" name="図 2" descr="アイコン&#10;&#10;AI 生成コンテンツは誤りを含む可能性があります。">
            <a:extLst>
              <a:ext uri="{FF2B5EF4-FFF2-40B4-BE49-F238E27FC236}">
                <a16:creationId xmlns:a16="http://schemas.microsoft.com/office/drawing/2014/main" id="{9AFDEEF6-C6BE-93F3-E267-C0708F59A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655" y="2633895"/>
            <a:ext cx="2676956" cy="2674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598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83A157-27E4-C723-485C-A7917256F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5101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3303</TotalTime>
  <Words>337</Words>
  <Application>Microsoft Office PowerPoint</Application>
  <PresentationFormat>画面に合わせる (4:3)</PresentationFormat>
  <Paragraphs>86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10" baseType="lpstr">
      <vt:lpstr>HG丸ｺﾞｼｯｸM-PRO</vt:lpstr>
      <vt:lpstr>Meiryo UI</vt:lpstr>
      <vt:lpstr>Aptos</vt:lpstr>
      <vt:lpstr>Aptos Display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善人 池田</dc:creator>
  <cp:lastModifiedBy>善人 池田</cp:lastModifiedBy>
  <cp:revision>2</cp:revision>
  <dcterms:created xsi:type="dcterms:W3CDTF">2025-10-20T02:19:45Z</dcterms:created>
  <dcterms:modified xsi:type="dcterms:W3CDTF">2025-11-20T00:21:37Z</dcterms:modified>
</cp:coreProperties>
</file>

<file path=docProps/thumbnail.jpeg>
</file>